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3"/>
    <p:sldId id="258" r:id="rId4"/>
    <p:sldId id="260" r:id="rId5"/>
    <p:sldId id="262" r:id="rId6"/>
    <p:sldId id="257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91B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16"/>
        <p:guide pos="38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handoutMaster" Target="handoutMasters/handoutMaster1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true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true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true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true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true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false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true"/>
          <p:cNvCxnSpPr/>
          <p:nvPr userDrawn="true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pn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9.jpeg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48.png"/><Relationship Id="rId25" Type="http://schemas.openxmlformats.org/officeDocument/2006/relationships/image" Target="../media/image47.png"/><Relationship Id="rId24" Type="http://schemas.openxmlformats.org/officeDocument/2006/relationships/image" Target="../media/image46.png"/><Relationship Id="rId23" Type="http://schemas.openxmlformats.org/officeDocument/2006/relationships/image" Target="../media/image45.png"/><Relationship Id="rId22" Type="http://schemas.openxmlformats.org/officeDocument/2006/relationships/image" Target="../media/image44.png"/><Relationship Id="rId21" Type="http://schemas.openxmlformats.org/officeDocument/2006/relationships/image" Target="../media/image43.png"/><Relationship Id="rId20" Type="http://schemas.openxmlformats.org/officeDocument/2006/relationships/image" Target="../media/image42.png"/><Relationship Id="rId2" Type="http://schemas.openxmlformats.org/officeDocument/2006/relationships/image" Target="../media/image26.jpeg"/><Relationship Id="rId19" Type="http://schemas.openxmlformats.org/officeDocument/2006/relationships/image" Target="../media/image41.png"/><Relationship Id="rId18" Type="http://schemas.openxmlformats.org/officeDocument/2006/relationships/image" Target="../media/image40.png"/><Relationship Id="rId17" Type="http://schemas.openxmlformats.org/officeDocument/2006/relationships/image" Target="../media/image39.png"/><Relationship Id="rId16" Type="http://schemas.openxmlformats.org/officeDocument/2006/relationships/image" Target="../media/image38.png"/><Relationship Id="rId15" Type="http://schemas.openxmlformats.org/officeDocument/2006/relationships/image" Target="../media/image37.png"/><Relationship Id="rId14" Type="http://schemas.openxmlformats.org/officeDocument/2006/relationships/image" Target="../media/image36.png"/><Relationship Id="rId13" Type="http://schemas.openxmlformats.org/officeDocument/2006/relationships/image" Target="../media/image35.png"/><Relationship Id="rId12" Type="http://schemas.openxmlformats.org/officeDocument/2006/relationships/image" Target="../media/image34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png"/><Relationship Id="rId8" Type="http://schemas.openxmlformats.org/officeDocument/2006/relationships/image" Target="../media/image56.png"/><Relationship Id="rId7" Type="http://schemas.openxmlformats.org/officeDocument/2006/relationships/image" Target="../media/image55.png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64.png"/><Relationship Id="rId16" Type="http://schemas.openxmlformats.org/officeDocument/2006/relationships/image" Target="../media/image63.png"/><Relationship Id="rId15" Type="http://schemas.openxmlformats.org/officeDocument/2006/relationships/image" Target="../media/image19.jpeg"/><Relationship Id="rId14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1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 9"/>
          <p:cNvSpPr/>
          <p:nvPr/>
        </p:nvSpPr>
        <p:spPr>
          <a:xfrm>
            <a:off x="1485265" y="325755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5240655"/>
            <a:ext cx="1539240" cy="6419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85265" y="3575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421120" y="327723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120" y="1862455"/>
            <a:ext cx="483870" cy="79184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true"/>
          </p:cNvPicPr>
          <p:nvPr/>
        </p:nvPicPr>
        <p:blipFill>
          <a:blip r:embed="rId3"/>
          <a:srcRect l="27942" r="26783"/>
          <a:stretch>
            <a:fillRect/>
          </a:stretch>
        </p:blipFill>
        <p:spPr>
          <a:xfrm>
            <a:off x="6553200" y="365760"/>
            <a:ext cx="1209675" cy="8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0" y="3340100"/>
            <a:ext cx="1525905" cy="787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5"/>
          <a:srcRect l="5818" t="5129" r="8744" b="10293"/>
          <a:stretch>
            <a:fillRect/>
          </a:stretch>
        </p:blipFill>
        <p:spPr>
          <a:xfrm>
            <a:off x="1565910" y="410210"/>
            <a:ext cx="572770" cy="5676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8272145" y="434975"/>
            <a:ext cx="1393190" cy="784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8054975" y="1285875"/>
            <a:ext cx="1499870" cy="849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900000">
            <a:off x="6734810" y="1997075"/>
            <a:ext cx="1638300" cy="8134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205" y="1246505"/>
            <a:ext cx="1383665" cy="6877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2875" y="922655"/>
            <a:ext cx="509270" cy="2965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>
            <a:off x="8450580" y="2255520"/>
            <a:ext cx="1055370" cy="681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6657340" y="3662680"/>
            <a:ext cx="1343025" cy="852805"/>
          </a:xfrm>
          <a:prstGeom prst="rect">
            <a:avLst/>
          </a:prstGeom>
        </p:spPr>
      </p:pic>
      <p:pic>
        <p:nvPicPr>
          <p:cNvPr id="20" name="Picture 19"/>
          <p:cNvPicPr/>
          <p:nvPr/>
        </p:nvPicPr>
        <p:blipFill>
          <a:blip r:embed="rId13"/>
          <a:stretch>
            <a:fillRect/>
          </a:stretch>
        </p:blipFill>
        <p:spPr>
          <a:xfrm>
            <a:off x="7772083" y="4205605"/>
            <a:ext cx="1733550" cy="876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rcRect t="4898" b="4014"/>
          <a:stretch>
            <a:fillRect/>
          </a:stretch>
        </p:blipFill>
        <p:spPr>
          <a:xfrm>
            <a:off x="8486775" y="5081905"/>
            <a:ext cx="1068070" cy="74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8161655" y="3359785"/>
            <a:ext cx="1428750" cy="8001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421120" y="365760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0" name="Picture 99"/>
          <p:cNvPicPr/>
          <p:nvPr/>
        </p:nvPicPr>
        <p:blipFill>
          <a:blip r:embed="rId16"/>
          <a:srcRect t="17126" b="5449"/>
          <a:stretch>
            <a:fillRect/>
          </a:stretch>
        </p:blipFill>
        <p:spPr>
          <a:xfrm>
            <a:off x="6499225" y="4899660"/>
            <a:ext cx="1903095" cy="8210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" name="Picture 28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1565910" y="1685290"/>
            <a:ext cx="2502535" cy="125158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7835" y="434975"/>
            <a:ext cx="1529715" cy="1217295"/>
          </a:xfrm>
          <a:prstGeom prst="rect">
            <a:avLst/>
          </a:prstGeom>
        </p:spPr>
      </p:pic>
      <p:pic>
        <p:nvPicPr>
          <p:cNvPr id="33" name="Picture 32"/>
          <p:cNvPicPr/>
          <p:nvPr/>
        </p:nvPicPr>
        <p:blipFill>
          <a:blip r:embed="rId19"/>
          <a:srcRect l="10030" t="12648" r="6509" b="19960"/>
          <a:stretch>
            <a:fillRect/>
          </a:stretch>
        </p:blipFill>
        <p:spPr>
          <a:xfrm rot="16200000">
            <a:off x="3821430" y="2122170"/>
            <a:ext cx="1116965" cy="377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>
            <a:off x="1691005" y="922655"/>
            <a:ext cx="1235710" cy="6165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21"/>
          <a:srcRect l="7518" t="3115" r="5621" b="16822"/>
          <a:stretch>
            <a:fillRect/>
          </a:stretch>
        </p:blipFill>
        <p:spPr>
          <a:xfrm>
            <a:off x="1565910" y="4159885"/>
            <a:ext cx="2239645" cy="4603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22"/>
          <a:srcRect l="36000" r="32552"/>
          <a:stretch>
            <a:fillRect/>
          </a:stretch>
        </p:blipFill>
        <p:spPr>
          <a:xfrm>
            <a:off x="3901440" y="3277235"/>
            <a:ext cx="803275" cy="14605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true"/>
          </p:cNvPicPr>
          <p:nvPr/>
        </p:nvPicPr>
        <p:blipFill>
          <a:blip r:embed="rId23"/>
          <a:srcRect t="9538" b="12918"/>
          <a:stretch>
            <a:fillRect/>
          </a:stretch>
        </p:blipFill>
        <p:spPr>
          <a:xfrm>
            <a:off x="1565910" y="4645660"/>
            <a:ext cx="1995170" cy="8197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4"/>
          <a:srcRect r="29359"/>
          <a:stretch>
            <a:fillRect/>
          </a:stretch>
        </p:blipFill>
        <p:spPr>
          <a:xfrm>
            <a:off x="1776095" y="5172075"/>
            <a:ext cx="99314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" name="Rectangle 30"/>
          <p:cNvSpPr/>
          <p:nvPr/>
        </p:nvSpPr>
        <p:spPr>
          <a:xfrm>
            <a:off x="7414895" y="323024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700145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03200" y="328866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941445" y="1095375"/>
            <a:ext cx="1659255" cy="165925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388620" y="639445"/>
            <a:ext cx="1367790" cy="758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Picture 7"/>
          <p:cNvPicPr/>
          <p:nvPr/>
        </p:nvPicPr>
        <p:blipFill>
          <a:blip r:embed="rId3"/>
          <a:srcRect l="10030" t="12648" r="6509" b="19960"/>
          <a:stretch>
            <a:fillRect/>
          </a:stretch>
        </p:blipFill>
        <p:spPr>
          <a:xfrm>
            <a:off x="1609725" y="2160905"/>
            <a:ext cx="1756410" cy="4813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4"/>
          <a:srcRect l="11973" t="6732" r="11390" b="25834"/>
          <a:stretch>
            <a:fillRect/>
          </a:stretch>
        </p:blipFill>
        <p:spPr>
          <a:xfrm>
            <a:off x="271145" y="1534795"/>
            <a:ext cx="1271270" cy="87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673225" y="375285"/>
            <a:ext cx="1560830" cy="507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1609725" y="1160145"/>
            <a:ext cx="1854835" cy="7734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65880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941445" y="161925"/>
            <a:ext cx="24384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8"/>
          <a:srcRect r="28412" b="4658"/>
          <a:stretch>
            <a:fillRect/>
          </a:stretch>
        </p:blipFill>
        <p:spPr>
          <a:xfrm>
            <a:off x="5574665" y="1420495"/>
            <a:ext cx="1565275" cy="8782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9"/>
          <a:srcRect l="17657" t="85614" r="68831" b="2854"/>
          <a:stretch>
            <a:fillRect/>
          </a:stretch>
        </p:blipFill>
        <p:spPr>
          <a:xfrm>
            <a:off x="6485255" y="1169670"/>
            <a:ext cx="573405" cy="387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true"/>
          </p:cNvPicPr>
          <p:nvPr/>
        </p:nvPicPr>
        <p:blipFill>
          <a:blip r:embed="rId9"/>
          <a:srcRect l="17791" t="68677" r="68697" b="18922"/>
          <a:stretch>
            <a:fillRect/>
          </a:stretch>
        </p:blipFill>
        <p:spPr>
          <a:xfrm>
            <a:off x="6452235" y="2362200"/>
            <a:ext cx="493395" cy="358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true"/>
          </p:cNvPicPr>
          <p:nvPr/>
        </p:nvPicPr>
        <p:blipFill>
          <a:blip r:embed="rId9"/>
          <a:srcRect l="18689" t="51777" r="71300" b="35690"/>
          <a:stretch>
            <a:fillRect/>
          </a:stretch>
        </p:blipFill>
        <p:spPr>
          <a:xfrm>
            <a:off x="5124450" y="2268855"/>
            <a:ext cx="424815" cy="4210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true"/>
          </p:cNvPicPr>
          <p:nvPr/>
        </p:nvPicPr>
        <p:blipFill>
          <a:blip r:embed="rId9"/>
          <a:srcRect l="17627" t="36030" r="71570" b="52420"/>
          <a:stretch>
            <a:fillRect/>
          </a:stretch>
        </p:blipFill>
        <p:spPr>
          <a:xfrm>
            <a:off x="6514465" y="251460"/>
            <a:ext cx="458470" cy="3879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true"/>
          </p:cNvPicPr>
          <p:nvPr/>
        </p:nvPicPr>
        <p:blipFill>
          <a:blip r:embed="rId9"/>
          <a:srcRect l="18540" t="22420" r="71151" b="69830"/>
          <a:stretch>
            <a:fillRect/>
          </a:stretch>
        </p:blipFill>
        <p:spPr>
          <a:xfrm>
            <a:off x="3970020" y="1160145"/>
            <a:ext cx="400050" cy="238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03795" y="128905"/>
            <a:ext cx="3274060" cy="26670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000000">
                    <a:alpha val="0"/>
                  </a:srgbClr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0795" y="1681480"/>
            <a:ext cx="1343660" cy="7994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true"/>
          </p:cNvPicPr>
          <p:nvPr/>
        </p:nvPicPr>
        <p:blipFill>
          <a:blip r:embed="rId11"/>
          <a:srcRect l="6656" t="11012" r="6549" b="13410"/>
          <a:stretch>
            <a:fillRect/>
          </a:stretch>
        </p:blipFill>
        <p:spPr>
          <a:xfrm>
            <a:off x="1984375" y="3405505"/>
            <a:ext cx="1089660" cy="5740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3795" y="3355975"/>
            <a:ext cx="1148080" cy="530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0650" y="1190625"/>
            <a:ext cx="1723390" cy="156019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7770" y="292735"/>
            <a:ext cx="1490345" cy="104330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>
            <a:off x="9215120" y="251460"/>
            <a:ext cx="1314450" cy="87185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1145" y="4636770"/>
            <a:ext cx="1893570" cy="12604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88620" y="3448685"/>
            <a:ext cx="1489710" cy="99187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>
            <a:off x="2313940" y="3774440"/>
            <a:ext cx="1077595" cy="7842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true"/>
          </p:cNvPicPr>
          <p:nvPr/>
        </p:nvPicPr>
        <p:blipFill>
          <a:blip r:embed="rId19"/>
          <a:srcRect l="42023" t="39080" r="40065" b="25773"/>
          <a:stretch>
            <a:fillRect/>
          </a:stretch>
        </p:blipFill>
        <p:spPr>
          <a:xfrm>
            <a:off x="276860" y="4510405"/>
            <a:ext cx="1198245" cy="1322705"/>
          </a:xfrm>
          <a:prstGeom prst="rect">
            <a:avLst/>
          </a:prstGeom>
        </p:spPr>
      </p:pic>
      <p:pic>
        <p:nvPicPr>
          <p:cNvPr id="37" name="Picture 36" descr="CE2007-robot"/>
          <p:cNvPicPr>
            <a:picLocks noChangeAspect="true"/>
          </p:cNvPicPr>
          <p:nvPr/>
        </p:nvPicPr>
        <p:blipFill>
          <a:blip r:embed="rId20"/>
          <a:srcRect l="12429"/>
          <a:stretch>
            <a:fillRect/>
          </a:stretch>
        </p:blipFill>
        <p:spPr>
          <a:xfrm>
            <a:off x="4954905" y="3408680"/>
            <a:ext cx="1946275" cy="24276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true"/>
          </p:cNvPicPr>
          <p:nvPr/>
        </p:nvPicPr>
        <p:blipFill>
          <a:blip r:embed="rId21"/>
          <a:srcRect l="17235" r="16816"/>
          <a:stretch>
            <a:fillRect/>
          </a:stretch>
        </p:blipFill>
        <p:spPr>
          <a:xfrm>
            <a:off x="3865880" y="3405505"/>
            <a:ext cx="986155" cy="8407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>
            <a:off x="3759200" y="4510405"/>
            <a:ext cx="1200150" cy="9525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true"/>
          </p:cNvPicPr>
          <p:nvPr/>
        </p:nvPicPr>
        <p:blipFill>
          <a:blip r:embed="rId23"/>
          <a:srcRect l="14685" t="7383" r="17333" b="13111"/>
          <a:stretch>
            <a:fillRect/>
          </a:stretch>
        </p:blipFill>
        <p:spPr>
          <a:xfrm>
            <a:off x="7503795" y="4208145"/>
            <a:ext cx="1775460" cy="15576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true"/>
          </p:cNvPicPr>
          <p:nvPr/>
        </p:nvPicPr>
        <p:blipFill>
          <a:blip r:embed="rId24"/>
          <a:stretch>
            <a:fillRect/>
          </a:stretch>
        </p:blipFill>
        <p:spPr>
          <a:xfrm>
            <a:off x="8999220" y="3264535"/>
            <a:ext cx="1642745" cy="90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true"/>
          </p:cNvPicPr>
          <p:nvPr/>
        </p:nvPicPr>
        <p:blipFill>
          <a:blip r:embed="rId25"/>
          <a:stretch>
            <a:fillRect/>
          </a:stretch>
        </p:blipFill>
        <p:spPr>
          <a:xfrm>
            <a:off x="9279255" y="4836160"/>
            <a:ext cx="1386205" cy="86233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true"/>
          </p:cNvPicPr>
          <p:nvPr/>
        </p:nvPicPr>
        <p:blipFill>
          <a:blip r:embed="rId26"/>
          <a:stretch>
            <a:fillRect/>
          </a:stretch>
        </p:blipFill>
        <p:spPr>
          <a:xfrm>
            <a:off x="9258935" y="4334510"/>
            <a:ext cx="1383030" cy="4578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Rectangle 28"/>
          <p:cNvSpPr/>
          <p:nvPr/>
        </p:nvSpPr>
        <p:spPr>
          <a:xfrm>
            <a:off x="20320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true"/>
          </p:cNvPicPr>
          <p:nvPr/>
        </p:nvPicPr>
        <p:blipFill>
          <a:blip r:embed="rId1"/>
          <a:srcRect l="21792" t="5093" r="22233" b="7101"/>
          <a:stretch>
            <a:fillRect/>
          </a:stretch>
        </p:blipFill>
        <p:spPr>
          <a:xfrm>
            <a:off x="315595" y="3340100"/>
            <a:ext cx="908685" cy="142621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66268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3200" y="12890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true"/>
          </p:cNvPicPr>
          <p:nvPr/>
        </p:nvPicPr>
        <p:blipFill>
          <a:blip r:embed="rId2"/>
          <a:srcRect l="23400" r="22733"/>
          <a:stretch>
            <a:fillRect/>
          </a:stretch>
        </p:blipFill>
        <p:spPr>
          <a:xfrm>
            <a:off x="11094085" y="3324860"/>
            <a:ext cx="1026160" cy="10528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6715" y="4737100"/>
            <a:ext cx="1408430" cy="7391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2970" y="2538730"/>
            <a:ext cx="848360" cy="6146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6265" y="1614805"/>
            <a:ext cx="1047115" cy="55816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>
            <a:off x="266065" y="186055"/>
            <a:ext cx="958215" cy="53911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880" y="186055"/>
            <a:ext cx="1515745" cy="10109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>
            <a:off x="266065" y="1460500"/>
            <a:ext cx="3155315" cy="1262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true"/>
          </p:cNvPicPr>
          <p:nvPr/>
        </p:nvPicPr>
        <p:blipFill>
          <a:blip r:embed="rId9"/>
          <a:srcRect l="7945" r="59353"/>
          <a:stretch>
            <a:fillRect/>
          </a:stretch>
        </p:blipFill>
        <p:spPr>
          <a:xfrm>
            <a:off x="1859915" y="225425"/>
            <a:ext cx="776605" cy="1188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true"/>
          </p:cNvPicPr>
          <p:nvPr/>
        </p:nvPicPr>
        <p:blipFill>
          <a:blip r:embed="rId9"/>
          <a:srcRect l="58364" r="9588"/>
          <a:stretch>
            <a:fillRect/>
          </a:stretch>
        </p:blipFill>
        <p:spPr>
          <a:xfrm>
            <a:off x="2670175" y="276225"/>
            <a:ext cx="695960" cy="10864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105" y="775970"/>
            <a:ext cx="1261110" cy="586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true"/>
          </p:cNvPicPr>
          <p:nvPr/>
        </p:nvPicPr>
        <p:blipFill>
          <a:blip r:embed="rId11"/>
          <a:srcRect b="60537"/>
          <a:stretch>
            <a:fillRect/>
          </a:stretch>
        </p:blipFill>
        <p:spPr>
          <a:xfrm>
            <a:off x="3616325" y="2102485"/>
            <a:ext cx="1705610" cy="483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1935" y="1476375"/>
            <a:ext cx="1548130" cy="1246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true"/>
          </p:cNvPicPr>
          <p:nvPr/>
        </p:nvPicPr>
        <p:blipFill>
          <a:blip r:embed="rId11"/>
          <a:srcRect t="57366"/>
          <a:stretch>
            <a:fillRect/>
          </a:stretch>
        </p:blipFill>
        <p:spPr>
          <a:xfrm>
            <a:off x="3738880" y="1460500"/>
            <a:ext cx="1471930" cy="4508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0050" y="262255"/>
            <a:ext cx="1281430" cy="11004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>
            <a:off x="1368425" y="3405505"/>
            <a:ext cx="1869440" cy="1187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2763838" y="4805045"/>
            <a:ext cx="953770" cy="52197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" altLang="en-US" sz="28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SVM</a:t>
            </a:r>
            <a:endParaRPr lang="" altLang="en-US" sz="2800" b="1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33998" y="5446395"/>
            <a:ext cx="316357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" altLang="en-US" sz="3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Random Forest</a:t>
            </a:r>
            <a:endParaRPr lang="" altLang="en-US" sz="3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33" name="Picture 32"/>
          <p:cNvPicPr/>
          <p:nvPr/>
        </p:nvPicPr>
        <p:blipFill>
          <a:blip r:embed="rId15"/>
          <a:srcRect l="10030" t="12648" r="6509" b="19960"/>
          <a:stretch>
            <a:fillRect/>
          </a:stretch>
        </p:blipFill>
        <p:spPr>
          <a:xfrm>
            <a:off x="899160" y="4829810"/>
            <a:ext cx="1833880" cy="553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Rectangle 20"/>
          <p:cNvSpPr/>
          <p:nvPr/>
        </p:nvSpPr>
        <p:spPr>
          <a:xfrm>
            <a:off x="3662680" y="3284855"/>
            <a:ext cx="3274060" cy="26670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>
            <a:off x="4220845" y="3244850"/>
            <a:ext cx="2156460" cy="1132840"/>
          </a:xfrm>
          <a:prstGeom prst="rect">
            <a:avLst/>
          </a:prstGeom>
        </p:spPr>
      </p:pic>
      <p:pic>
        <p:nvPicPr>
          <p:cNvPr id="34" name="Picture 33" descr="Social-Distance-Detection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3330" y="4224020"/>
            <a:ext cx="3030855" cy="1684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" name="Rectangle 20"/>
          <p:cNvSpPr/>
          <p:nvPr/>
        </p:nvSpPr>
        <p:spPr>
          <a:xfrm>
            <a:off x="201295" y="182245"/>
            <a:ext cx="3274060" cy="2667000"/>
          </a:xfrm>
          <a:prstGeom prst="rect">
            <a:avLst/>
          </a:prstGeom>
          <a:solidFill>
            <a:srgbClr val="02091B"/>
          </a:solidFill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" name="Picture 1" descr="otw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555625"/>
            <a:ext cx="3204210" cy="19196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3" name="Picture 2" descr="intro-bg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310" y="300990"/>
            <a:ext cx="4692015" cy="6256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WPS Presentation</Application>
  <PresentationFormat>宽屏</PresentationFormat>
  <Paragraphs>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6" baseType="lpstr">
      <vt:lpstr>Arial</vt:lpstr>
      <vt:lpstr>SimSun</vt:lpstr>
      <vt:lpstr>Wingdings</vt:lpstr>
      <vt:lpstr>微软雅黑</vt:lpstr>
      <vt:lpstr>Arial Unicode MS</vt:lpstr>
      <vt:lpstr>Arial Black</vt:lpstr>
      <vt:lpstr>SimSun</vt:lpstr>
      <vt:lpstr>Droid Sans Fallback</vt:lpstr>
      <vt:lpstr>Webdings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mitali</dc:creator>
  <cp:lastModifiedBy>mitali</cp:lastModifiedBy>
  <cp:revision>18</cp:revision>
  <dcterms:created xsi:type="dcterms:W3CDTF">2020-08-18T14:35:56Z</dcterms:created>
  <dcterms:modified xsi:type="dcterms:W3CDTF">2020-08-18T14:35:56Z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1033-11.1.0.9615</vt:lpwstr>
  </property>
</Properties>
</file>